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Nunito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173c7133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173c7133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173c7133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173c71330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173c7133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5173c7133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have access to Edmentum and their syllabi, if they choose to complete homework at home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173c71330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173c71330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to help support family income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173c71330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173c71330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173c71330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173c71330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83 to 144 hopefully more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177dbd79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177dbd79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173c71330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173c71330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 much: Tk - 3rd (65 responses) = 32 (50/</a:t>
            </a:r>
            <a:r>
              <a:rPr lang="en" b="1"/>
              <a:t>50</a:t>
            </a:r>
            <a:r>
              <a:rPr lang="en"/>
              <a:t>) 4th - 6th (33 responses)  = 12% too little, 45% just right, </a:t>
            </a:r>
            <a:r>
              <a:rPr lang="en" b="1"/>
              <a:t>42% too much</a:t>
            </a:r>
            <a:r>
              <a:rPr lang="en"/>
              <a:t>  7th-8th (19 responses)=  16% too little, 37% just right,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47% too much</a:t>
            </a:r>
            <a:r>
              <a:rPr lang="en"/>
              <a:t>, 9 - 12th (25 respondents) 8% too little, 32% just right, </a:t>
            </a:r>
            <a:r>
              <a:rPr lang="en" b="1"/>
              <a:t>60% too much.</a:t>
            </a:r>
            <a:endParaRPr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173c71330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173c71330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Tk- 3rd (64 Responses) 14% strongly agree, 59% agree, 17% neither agree or disagree, 5% disagree, 5% strongly disagree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4th-6th (Responses) 9%Strongly agree, 55%agree, 24% neither agree or disagree. 9% disagree, 3% strongly disagree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7th-8th (19 Responses) 16%Strongly agree, 42%agree, 10% neither agree or disagree. 21% disagree, 10% strongly disagree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9th- 12th  (25 Responses) 8%Strongly agree, 36%agree, 44% neither agree or disagree. 8% disagree, 4% strongly disagree (Too much but relevant)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173c71330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173c71330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 much: Tk - 3rd (65 responses) = 31 (</a:t>
            </a:r>
            <a:r>
              <a:rPr lang="en" b="1"/>
              <a:t>48</a:t>
            </a:r>
            <a:r>
              <a:rPr lang="en"/>
              <a:t>/52%) 4th - 6th (33 responses)  = 15% too little, 33% just right, </a:t>
            </a:r>
            <a:r>
              <a:rPr lang="en" b="1"/>
              <a:t>51% too much</a:t>
            </a:r>
            <a:r>
              <a:rPr lang="en"/>
              <a:t>  7th-8th (19 responses)=  16% too little, 32% just right, </a:t>
            </a:r>
            <a:r>
              <a:rPr lang="en" b="1"/>
              <a:t>53% too much</a:t>
            </a:r>
            <a:r>
              <a:rPr lang="en"/>
              <a:t>, 9 - 12th (25 respondents) 4% too little, 32% just right, </a:t>
            </a:r>
            <a:r>
              <a:rPr lang="en" b="1"/>
              <a:t>64% too much.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173c71330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173c71330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Tk- 3rd (64 Responses) 11% strongly agree, 52% agree, 14% neither agree or disagree, 15% disagree, 8% strongly disagree </a:t>
            </a:r>
            <a:r>
              <a:rPr lang="en" b="1"/>
              <a:t>(63% AGREE)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4th-6th (Responses) 6%Strongly agree, 42%agree, 27% neither agree or disagree. 12% disagree, 12% strongly disagree </a:t>
            </a:r>
            <a:r>
              <a:rPr lang="en" b="1"/>
              <a:t>(48% AGREE)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7th-8th (19 Responses) 16%Strongly agree, 26%agree, 32% neither agree or disagree. 11% disagree, 16% strongly disagree </a:t>
            </a:r>
            <a:r>
              <a:rPr lang="en" b="1"/>
              <a:t>(42% AGREE)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9th- 12th  (25 Responses) 8%Strongly agree, 24%agree, 40% neither agree or disagree. 16% disagree, 12% strongly disagree (Too much but relevant) </a:t>
            </a:r>
            <a:r>
              <a:rPr lang="en" b="1"/>
              <a:t>(32% AGREE)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177dbd79c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177dbd79c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50/50 In elementary is 50% and 42% but MS is 47% but HS 60%  amount of homework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233975" y="1822825"/>
            <a:ext cx="67710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Update on Homework Conversations</a:t>
            </a:r>
            <a:endParaRPr sz="480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May 15, 2019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075" y="47772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Discussion Venues</a:t>
            </a:r>
            <a:endParaRPr sz="3600"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819075" y="16743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Professional Development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Individual &amp; grade level meeting conversations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Late Start Meetings 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Staff Meetings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1:1 check-ins about homework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5482900" y="893375"/>
            <a:ext cx="73431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4"/>
          <p:cNvSpPr txBox="1">
            <a:spLocks noGrp="1"/>
          </p:cNvSpPr>
          <p:nvPr>
            <p:ph type="body" idx="2"/>
          </p:nvPr>
        </p:nvSpPr>
        <p:spPr>
          <a:xfrm>
            <a:off x="4572000" y="16743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School Site Council (Parents/staff)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Parent discussions during Student Study Team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Advisory Meeting (BBHS)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Online surveys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>
            <a:spLocks noGrp="1"/>
          </p:cNvSpPr>
          <p:nvPr>
            <p:ph type="title"/>
          </p:nvPr>
        </p:nvSpPr>
        <p:spPr>
          <a:xfrm>
            <a:off x="819150" y="532900"/>
            <a:ext cx="7505700" cy="5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Topics Discussed</a:t>
            </a:r>
            <a:endParaRPr sz="3600"/>
          </a:p>
        </p:txBody>
      </p:sp>
      <p:sp>
        <p:nvSpPr>
          <p:cNvPr id="143" name="Google Shape;143;p15"/>
          <p:cNvSpPr txBox="1">
            <a:spLocks noGrp="1"/>
          </p:cNvSpPr>
          <p:nvPr>
            <p:ph type="body" idx="1"/>
          </p:nvPr>
        </p:nvSpPr>
        <p:spPr>
          <a:xfrm>
            <a:off x="819150" y="1609300"/>
            <a:ext cx="3686100" cy="31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Main focus of homework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Importance of modification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Individualized homework 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Support at home (ie. language barriers)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Reflections from teachers on homework practices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5482900" y="893375"/>
            <a:ext cx="73431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 txBox="1">
            <a:spLocks noGrp="1"/>
          </p:cNvSpPr>
          <p:nvPr>
            <p:ph type="body" idx="2"/>
          </p:nvPr>
        </p:nvSpPr>
        <p:spPr>
          <a:xfrm>
            <a:off x="4572000" y="1609300"/>
            <a:ext cx="3686100" cy="31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Homework amount, purpose and time required to complete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Grading practices regarding homework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D &amp; F List 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Board Policy 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Student Handbook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/>
          <p:cNvSpPr txBox="1">
            <a:spLocks noGrp="1"/>
          </p:cNvSpPr>
          <p:nvPr>
            <p:ph type="title"/>
          </p:nvPr>
        </p:nvSpPr>
        <p:spPr>
          <a:xfrm>
            <a:off x="819150" y="4975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Outcomes</a:t>
            </a:r>
            <a:endParaRPr sz="3600"/>
          </a:p>
        </p:txBody>
      </p:sp>
      <p:sp>
        <p:nvSpPr>
          <p:cNvPr id="151" name="Google Shape;151;p16"/>
          <p:cNvSpPr txBox="1">
            <a:spLocks noGrp="1"/>
          </p:cNvSpPr>
          <p:nvPr>
            <p:ph type="body" idx="1"/>
          </p:nvPr>
        </p:nvSpPr>
        <p:spPr>
          <a:xfrm>
            <a:off x="819150" y="1642675"/>
            <a:ext cx="34365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better understanding of the purpose of homework  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Modification of homework for students to meet individual needs 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Student handbooks match Board Policy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5482900" y="893375"/>
            <a:ext cx="73431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 txBox="1">
            <a:spLocks noGrp="1"/>
          </p:cNvSpPr>
          <p:nvPr>
            <p:ph type="body" idx="2"/>
          </p:nvPr>
        </p:nvSpPr>
        <p:spPr>
          <a:xfrm>
            <a:off x="4572000" y="164267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More reflective conversations by teachers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Assigning homework that can be completed by students independently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More awareness of home support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Greater home/school communication 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>
            <a:spLocks noGrp="1"/>
          </p:cNvSpPr>
          <p:nvPr>
            <p:ph type="title"/>
          </p:nvPr>
        </p:nvSpPr>
        <p:spPr>
          <a:xfrm>
            <a:off x="819150" y="477725"/>
            <a:ext cx="7505700" cy="6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Outcomes</a:t>
            </a:r>
            <a:endParaRPr sz="3600"/>
          </a:p>
        </p:txBody>
      </p:sp>
      <p:sp>
        <p:nvSpPr>
          <p:cNvPr id="159" name="Google Shape;159;p17"/>
          <p:cNvSpPr txBox="1">
            <a:spLocks noGrp="1"/>
          </p:cNvSpPr>
          <p:nvPr>
            <p:ph type="body" idx="1"/>
          </p:nvPr>
        </p:nvSpPr>
        <p:spPr>
          <a:xfrm>
            <a:off x="779700" y="1407850"/>
            <a:ext cx="3207000" cy="28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4690500" y="778100"/>
            <a:ext cx="73431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819150" y="1407850"/>
            <a:ext cx="6211800" cy="22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highlight>
                  <a:srgbClr val="FFFFFF"/>
                </a:highlight>
              </a:rPr>
              <a:t>Discussions now include:</a:t>
            </a:r>
            <a:endParaRPr sz="1800"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en" sz="1800">
                <a:highlight>
                  <a:srgbClr val="FFFFFF"/>
                </a:highlight>
              </a:rPr>
              <a:t>Impact of homework on student stress levels</a:t>
            </a:r>
            <a:endParaRPr sz="1800"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en" sz="1800">
                <a:highlight>
                  <a:srgbClr val="FFFFFF"/>
                </a:highlight>
              </a:rPr>
              <a:t>Recognize students responsibilities outside of school  </a:t>
            </a:r>
            <a:endParaRPr sz="1800"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en" sz="1800">
                <a:highlight>
                  <a:srgbClr val="FFFFFF"/>
                </a:highlight>
              </a:rPr>
              <a:t>Creating support for students 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>
            <a:spLocks noGrp="1"/>
          </p:cNvSpPr>
          <p:nvPr>
            <p:ph type="title"/>
          </p:nvPr>
        </p:nvSpPr>
        <p:spPr>
          <a:xfrm>
            <a:off x="819150" y="477725"/>
            <a:ext cx="7505700" cy="6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Positive Changes </a:t>
            </a:r>
            <a:endParaRPr sz="3600"/>
          </a:p>
        </p:txBody>
      </p:sp>
      <p:sp>
        <p:nvSpPr>
          <p:cNvPr id="167" name="Google Shape;167;p18"/>
          <p:cNvSpPr txBox="1">
            <a:spLocks noGrp="1"/>
          </p:cNvSpPr>
          <p:nvPr>
            <p:ph type="body" idx="1"/>
          </p:nvPr>
        </p:nvSpPr>
        <p:spPr>
          <a:xfrm>
            <a:off x="779700" y="1407850"/>
            <a:ext cx="7422900" cy="28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Creation of a math spiral review that will be the foundation of any homework assigned</a:t>
            </a:r>
            <a:endParaRPr sz="18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600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Addressing homework on the WASC document for 2019-2020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6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Individual conversations with teachers (particularly new staff) to help with focus &amp; understanding of best homework practices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5482900" y="893375"/>
            <a:ext cx="73431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Steps...</a:t>
            </a: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819150" y="1732100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 creating spiral review for math homework (MS)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Continued conversations with all stakeholders for input on current practices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/>
          </a:p>
        </p:txBody>
      </p:sp>
      <p:sp>
        <p:nvSpPr>
          <p:cNvPr id="175" name="Google Shape;175;p19"/>
          <p:cNvSpPr txBox="1">
            <a:spLocks noGrp="1"/>
          </p:cNvSpPr>
          <p:nvPr>
            <p:ph type="body" idx="2"/>
          </p:nvPr>
        </p:nvSpPr>
        <p:spPr>
          <a:xfrm>
            <a:off x="4572000" y="1732100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Send out email and call outs encouraging parents/guardians to complete the district survey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1" name="Google Shape;18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675" y="345050"/>
            <a:ext cx="7871599" cy="44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" name="Google Shape;18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525" y="539150"/>
            <a:ext cx="7506950" cy="40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25" y="409750"/>
            <a:ext cx="7839249" cy="441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775" y="323500"/>
            <a:ext cx="7594451" cy="445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75" y="291150"/>
            <a:ext cx="7796125" cy="45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>
            <a:spLocks noGrp="1"/>
          </p:cNvSpPr>
          <p:nvPr>
            <p:ph type="ctrTitle"/>
          </p:nvPr>
        </p:nvSpPr>
        <p:spPr>
          <a:xfrm>
            <a:off x="2175725" y="599625"/>
            <a:ext cx="5137500" cy="6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Summary</a:t>
            </a:r>
            <a:endParaRPr sz="4800"/>
          </a:p>
        </p:txBody>
      </p:sp>
      <p:sp>
        <p:nvSpPr>
          <p:cNvPr id="211" name="Google Shape;211;p25"/>
          <p:cNvSpPr txBox="1"/>
          <p:nvPr/>
        </p:nvSpPr>
        <p:spPr>
          <a:xfrm>
            <a:off x="8081200" y="1819025"/>
            <a:ext cx="5775300" cy="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1513975" y="1377850"/>
            <a:ext cx="6246300" cy="22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Majority of parents believe that homework is relevant and reinforces concepts taught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Majority of parents believe that homework benefits their student’s learning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Parent concerns about homework are being discussed and addressed at the school sites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Parents are split 50/50 on amount of homework that is assigned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Microsoft Office PowerPoint</Application>
  <PresentationFormat>On-screen Show (16:9)</PresentationFormat>
  <Paragraphs>69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Nunito</vt:lpstr>
      <vt:lpstr>Shift</vt:lpstr>
      <vt:lpstr>Update on Homework Conversations</vt:lpstr>
      <vt:lpstr>Discussion Venues</vt:lpstr>
      <vt:lpstr>Topics Discussed</vt:lpstr>
      <vt:lpstr>Outcomes</vt:lpstr>
      <vt:lpstr>Outcomes</vt:lpstr>
      <vt:lpstr>Positive Changes </vt:lpstr>
      <vt:lpstr>Next Steps...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Homework Conversations</dc:title>
  <dc:creator>shelley_black</dc:creator>
  <cp:lastModifiedBy>shelley_black</cp:lastModifiedBy>
  <cp:revision>1</cp:revision>
  <dcterms:modified xsi:type="dcterms:W3CDTF">2019-05-23T21:09:00Z</dcterms:modified>
</cp:coreProperties>
</file>